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2132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53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52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40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22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88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9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7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3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02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24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BB848-D6E5-4D10-A8D2-CDA728E60086}" type="datetimeFigureOut">
              <a:rPr lang="en-US" smtClean="0"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4F1D6-864B-4B3F-BCF3-B60FB50F2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hyperlink" Target="mailto:rsewald@Indiana.ed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8C213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			Indiana University</a:t>
            </a:r>
            <a:br>
              <a:rPr lang="en-US" sz="2800" dirty="0" smtClean="0"/>
            </a:br>
            <a:r>
              <a:rPr lang="en-US" sz="2800" dirty="0" smtClean="0"/>
              <a:t>			</a:t>
            </a:r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349250" y="5322114"/>
            <a:ext cx="3335748" cy="1144587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b="1" dirty="0" smtClean="0"/>
              <a:t>Ronda L. Sewald, Archivist</a:t>
            </a:r>
            <a:br>
              <a:rPr lang="en-US" b="1" dirty="0" smtClean="0"/>
            </a:br>
            <a:r>
              <a:rPr lang="en-US" b="1" dirty="0" smtClean="0">
                <a:hlinkClick r:id="rId2"/>
              </a:rPr>
              <a:t>rsewald@indiana.edu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Wells Library, Rm. 044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06" y="4323669"/>
            <a:ext cx="3159760" cy="2094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209003" y="6396700"/>
            <a:ext cx="2245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Phil Moore Collection</a:t>
            </a:r>
            <a:endParaRPr lang="en-US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06" y="1345251"/>
            <a:ext cx="3669204" cy="21709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13620" y="3583130"/>
            <a:ext cx="3945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Black Filmmakers Hall of Fame Archives</a:t>
            </a:r>
            <a:endParaRPr lang="en-US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202" y="1331267"/>
            <a:ext cx="2443596" cy="3162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895992" y="4569767"/>
            <a:ext cx="2400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Jessie Maple Collection</a:t>
            </a:r>
            <a:endParaRPr lang="en-US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t="21457"/>
          <a:stretch/>
        </p:blipFill>
        <p:spPr>
          <a:xfrm>
            <a:off x="8122782" y="4349742"/>
            <a:ext cx="3167507" cy="20426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8691802" y="6366134"/>
            <a:ext cx="2029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General Collections</a:t>
            </a:r>
            <a:endParaRPr lang="en-US" b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1090" y="1345251"/>
            <a:ext cx="3571391" cy="228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7388967" y="3613036"/>
            <a:ext cx="424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Josef </a:t>
            </a:r>
            <a:r>
              <a:rPr lang="en-US" b="1" dirty="0" err="1" smtClean="0"/>
              <a:t>Gugler</a:t>
            </a:r>
            <a:r>
              <a:rPr lang="en-US" b="1" dirty="0" smtClean="0"/>
              <a:t> African &amp; </a:t>
            </a:r>
            <a:br>
              <a:rPr lang="en-US" b="1" dirty="0" smtClean="0"/>
            </a:br>
            <a:r>
              <a:rPr lang="en-US" b="1" dirty="0" smtClean="0"/>
              <a:t>Middle Eastern Film Collection</a:t>
            </a:r>
            <a:endParaRPr lang="en-US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6702" y="0"/>
            <a:ext cx="1255581" cy="1126023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4349250" y="5276724"/>
            <a:ext cx="3335748" cy="11658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81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Indiana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Sewald, Ronda</dc:creator>
  <cp:lastModifiedBy>Sewald, Ronda</cp:lastModifiedBy>
  <cp:revision>6</cp:revision>
  <dcterms:created xsi:type="dcterms:W3CDTF">2017-08-01T17:37:49Z</dcterms:created>
  <dcterms:modified xsi:type="dcterms:W3CDTF">2017-08-01T19:10:16Z</dcterms:modified>
</cp:coreProperties>
</file>